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9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625DA-A003-445A-B9EF-9D7AFBE0DB88}" type="datetimeFigureOut">
              <a:rPr lang="sl-SI" smtClean="0"/>
              <a:t>06.03.2018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C6EDC-D33B-4718-8C10-58DC7547E8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513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C6EDC-D33B-4718-8C10-58DC7547E898}" type="slidenum">
              <a:rPr lang="sl-SI" smtClean="0">
                <a:solidFill>
                  <a:prstClr val="black"/>
                </a:solidFill>
              </a:rPr>
              <a:pPr/>
              <a:t>1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7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8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9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6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8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1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57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4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3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0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3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8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032-7E3B-40E3-B827-7EB99E6F26DA}" type="datetimeFigureOut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06.03.2018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497E-382F-42C9-B896-07D3F19C3E24}" type="slidenum">
              <a:rPr lang="sl-SI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l-SI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3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6552728" cy="1728192"/>
          </a:xfrm>
        </p:spPr>
        <p:txBody>
          <a:bodyPr>
            <a:normAutofit/>
          </a:bodyPr>
          <a:lstStyle/>
          <a:p>
            <a:r>
              <a:rPr lang="sl-SI" sz="4800" b="1" smtClean="0"/>
              <a:t/>
            </a:r>
            <a:br>
              <a:rPr lang="sl-SI" sz="4800" b="1" smtClean="0"/>
            </a:br>
            <a:r>
              <a:rPr lang="sl-SI" sz="4800" b="1" smtClean="0"/>
              <a:t>ORDINACIJSKI ČAS</a:t>
            </a:r>
            <a:endParaRPr lang="sl-SI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947392"/>
            <a:ext cx="6872808" cy="3073896"/>
          </a:xfrm>
        </p:spPr>
        <p:txBody>
          <a:bodyPr>
            <a:normAutofit/>
          </a:bodyPr>
          <a:lstStyle/>
          <a:p>
            <a:r>
              <a:rPr lang="sl-SI" b="1" dirty="0" smtClean="0">
                <a:solidFill>
                  <a:schemeClr val="tx1"/>
                </a:solidFill>
              </a:rPr>
              <a:t>PONEDELJEK in TOREK</a:t>
            </a:r>
          </a:p>
          <a:p>
            <a:r>
              <a:rPr lang="sl-SI" b="1" smtClean="0">
                <a:solidFill>
                  <a:schemeClr val="tx1"/>
                </a:solidFill>
              </a:rPr>
              <a:t> </a:t>
            </a:r>
            <a:r>
              <a:rPr lang="sl-SI" b="1" smtClean="0">
                <a:solidFill>
                  <a:srgbClr val="FF0000"/>
                </a:solidFill>
              </a:rPr>
              <a:t>8.30 – 14.15 </a:t>
            </a:r>
            <a:endParaRPr lang="sl-SI" b="1" dirty="0" smtClean="0">
              <a:solidFill>
                <a:srgbClr val="FF0000"/>
              </a:solidFill>
            </a:endParaRPr>
          </a:p>
          <a:p>
            <a:endParaRPr lang="sl-SI" b="1" dirty="0" smtClean="0">
              <a:solidFill>
                <a:schemeClr val="tx1"/>
              </a:solidFill>
            </a:endParaRPr>
          </a:p>
          <a:p>
            <a:r>
              <a:rPr lang="sl-SI" b="1" dirty="0" smtClean="0">
                <a:solidFill>
                  <a:schemeClr val="tx1"/>
                </a:solidFill>
              </a:rPr>
              <a:t>ODMOR</a:t>
            </a:r>
          </a:p>
          <a:p>
            <a:r>
              <a:rPr lang="sl-SI" b="1" dirty="0" smtClean="0">
                <a:solidFill>
                  <a:schemeClr val="tx1"/>
                </a:solidFill>
              </a:rPr>
              <a:t>11.20 – 12.00 ure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6" name="Rectangle 4" descr="zenskadora"/>
          <p:cNvSpPr>
            <a:spLocks noChangeArrowheads="1"/>
          </p:cNvSpPr>
          <p:nvPr/>
        </p:nvSpPr>
        <p:spPr bwMode="auto">
          <a:xfrm>
            <a:off x="5436097" y="147638"/>
            <a:ext cx="936104" cy="125537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sl-SI" dirty="0">
              <a:solidFill>
                <a:srgbClr val="000000"/>
              </a:solidFill>
            </a:endParaRPr>
          </a:p>
        </p:txBody>
      </p:sp>
      <p:pic>
        <p:nvPicPr>
          <p:cNvPr id="1026" name="Picture 2" descr="C:\Users\kmate\Documents\DORA\Napisi na vratih VIZITKE, NALEPKE, ZLOŽENKE\LOGO\logotip-podlaga-rum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732"/>
            <a:ext cx="1943100" cy="111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8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13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 ORDINACIJSKI ČAS</vt:lpstr>
    </vt:vector>
  </TitlesOfParts>
  <Company>Onkoliski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 Katarina</dc:creator>
  <cp:lastModifiedBy>Mate Katarina</cp:lastModifiedBy>
  <cp:revision>66</cp:revision>
  <cp:lastPrinted>2015-09-29T11:31:59Z</cp:lastPrinted>
  <dcterms:created xsi:type="dcterms:W3CDTF">2011-05-11T08:59:28Z</dcterms:created>
  <dcterms:modified xsi:type="dcterms:W3CDTF">2018-03-06T12:34:57Z</dcterms:modified>
</cp:coreProperties>
</file>